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4"/>
  </p:notesMasterIdLst>
  <p:sldIdLst>
    <p:sldId id="256" r:id="rId2"/>
    <p:sldId id="257" r:id="rId3"/>
    <p:sldId id="258" r:id="rId4"/>
    <p:sldId id="265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4" autoAdjust="0"/>
    <p:restoredTop sz="89273" autoAdjust="0"/>
  </p:normalViewPr>
  <p:slideViewPr>
    <p:cSldViewPr snapToGrid="0">
      <p:cViewPr>
        <p:scale>
          <a:sx n="107" d="100"/>
          <a:sy n="107" d="100"/>
        </p:scale>
        <p:origin x="-630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16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32E96E-41F7-40C5-8419-297958CC00FA}" type="datetimeFigureOut">
              <a:rPr lang="en-US" smtClean="0"/>
              <a:t>4/4/2025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6999B8-B6B4-4561-A3CD-BBCDAB9FC9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286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6999B8-B6B4-4561-A3CD-BBCDAB9FC9D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6442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BCC18F51-09EC-435C-A3BA-64A766E099C0}" type="datetimeFigureOut">
              <a:rPr lang="en-US" smtClean="0"/>
              <a:t>4/4/2025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08395586-F03A-48D1-94DF-16B239DF4F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5971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18F51-09EC-435C-A3BA-64A766E099C0}" type="datetimeFigureOut">
              <a:rPr lang="en-US" smtClean="0"/>
              <a:t>4/4/2025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5586-F03A-48D1-94DF-16B239DF4F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839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18F51-09EC-435C-A3BA-64A766E099C0}" type="datetimeFigureOut">
              <a:rPr lang="en-US" smtClean="0"/>
              <a:t>4/4/2025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5586-F03A-48D1-94DF-16B239DF4F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44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18F51-09EC-435C-A3BA-64A766E099C0}" type="datetimeFigureOut">
              <a:rPr lang="en-US" smtClean="0"/>
              <a:t>4/4/2025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5586-F03A-48D1-94DF-16B239DF4F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1728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18F51-09EC-435C-A3BA-64A766E099C0}" type="datetimeFigureOut">
              <a:rPr lang="en-US" smtClean="0"/>
              <a:t>4/4/2025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5586-F03A-48D1-94DF-16B239DF4F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3870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18F51-09EC-435C-A3BA-64A766E099C0}" type="datetimeFigureOut">
              <a:rPr lang="en-US" smtClean="0"/>
              <a:t>4/4/2025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5586-F03A-48D1-94DF-16B239DF4F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3741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18F51-09EC-435C-A3BA-64A766E099C0}" type="datetimeFigureOut">
              <a:rPr lang="en-US" smtClean="0"/>
              <a:t>4/4/2025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5586-F03A-48D1-94DF-16B239DF4F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4398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BCC18F51-09EC-435C-A3BA-64A766E099C0}" type="datetimeFigureOut">
              <a:rPr lang="en-US" smtClean="0"/>
              <a:t>4/4/2025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5586-F03A-48D1-94DF-16B239DF4F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7447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BCC18F51-09EC-435C-A3BA-64A766E099C0}" type="datetimeFigureOut">
              <a:rPr lang="en-US" smtClean="0"/>
              <a:t>4/4/2025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5586-F03A-48D1-94DF-16B239DF4F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1363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18F51-09EC-435C-A3BA-64A766E099C0}" type="datetimeFigureOut">
              <a:rPr lang="en-US" smtClean="0"/>
              <a:t>4/4/2025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5586-F03A-48D1-94DF-16B239DF4F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396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18F51-09EC-435C-A3BA-64A766E099C0}" type="datetimeFigureOut">
              <a:rPr lang="en-US" smtClean="0"/>
              <a:t>4/4/2025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5586-F03A-48D1-94DF-16B239DF4F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891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18F51-09EC-435C-A3BA-64A766E099C0}" type="datetimeFigureOut">
              <a:rPr lang="en-US" smtClean="0"/>
              <a:t>4/4/2025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5586-F03A-48D1-94DF-16B239DF4F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4829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18F51-09EC-435C-A3BA-64A766E099C0}" type="datetimeFigureOut">
              <a:rPr lang="en-US" smtClean="0"/>
              <a:t>4/4/2025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5586-F03A-48D1-94DF-16B239DF4F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62623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18F51-09EC-435C-A3BA-64A766E099C0}" type="datetimeFigureOut">
              <a:rPr lang="en-US" smtClean="0"/>
              <a:t>4/4/2025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5586-F03A-48D1-94DF-16B239DF4F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854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18F51-09EC-435C-A3BA-64A766E099C0}" type="datetimeFigureOut">
              <a:rPr lang="en-US" smtClean="0"/>
              <a:t>4/4/2025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5586-F03A-48D1-94DF-16B239DF4F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1670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18F51-09EC-435C-A3BA-64A766E099C0}" type="datetimeFigureOut">
              <a:rPr lang="en-US" smtClean="0"/>
              <a:t>4/4/2025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5586-F03A-48D1-94DF-16B239DF4F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9314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18F51-09EC-435C-A3BA-64A766E099C0}" type="datetimeFigureOut">
              <a:rPr lang="en-US" smtClean="0"/>
              <a:t>4/4/2025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5586-F03A-48D1-94DF-16B239DF4F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554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BCC18F51-09EC-435C-A3BA-64A766E099C0}" type="datetimeFigureOut">
              <a:rPr lang="en-US" smtClean="0"/>
              <a:t>4/4/2025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08395586-F03A-48D1-94DF-16B239DF4F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153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92875" y="1408853"/>
            <a:ext cx="8825658" cy="2677648"/>
          </a:xfrm>
        </p:spPr>
        <p:txBody>
          <a:bodyPr>
            <a:no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Абилимпикс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ступень социализации человека с особыми потребностями»</a:t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5915" y="4759242"/>
            <a:ext cx="8825658" cy="861420"/>
          </a:xfrm>
        </p:spPr>
        <p:txBody>
          <a:bodyPr/>
          <a:lstStyle/>
          <a:p>
            <a:pPr algn="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Директор КГБПОУ «ШМК» </a:t>
            </a:r>
          </a:p>
          <a:p>
            <a:pPr algn="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ИВАНОВ АНДРЕЙ ВАСИЛЬЕВИЧ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60119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ПИЦЦАЙОЛО</a:t>
            </a:r>
            <a:endParaRPr lang="ru-RU" sz="2800" dirty="0"/>
          </a:p>
        </p:txBody>
      </p:sp>
      <p:pic>
        <p:nvPicPr>
          <p:cNvPr id="6147" name="Picture 3" descr="F:\АБИ документы 25\фото для доклада\7cbcf0c0-cb2e-4745-ae41-2774c94ed91a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794" y="2603500"/>
            <a:ext cx="2562225" cy="341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F:\АБИ документы 25\фото для доклада\92633c0e-3b40-441a-89cd-88709c56cd4a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9806" y="2603500"/>
            <a:ext cx="2562225" cy="341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94226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ЧЕМПИОНАТ АБИЛИМПИКС 2024 ГОД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F:\АБИ документы 25\фото для доклада\c75023d4-055f-4264-83dc-586b462a040c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4686" y="2423604"/>
            <a:ext cx="2769833" cy="3693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F:\АБИ документы 25\фото для доклада\b8eed3ce-5f7d-46b2-97b1-7c256ce613c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493" y="3127283"/>
            <a:ext cx="3911726" cy="2933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F:\АБИ документы 25\фото для доклада\ada4c28b-8266-445b-a650-6eef486fbc6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901" y="2918534"/>
            <a:ext cx="4264241" cy="319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95512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ЧЕМПИОНАТ АБИЛИМПИКС 2024 ГОД</a:t>
            </a:r>
            <a:endParaRPr lang="ru-RU" sz="2800" dirty="0"/>
          </a:p>
        </p:txBody>
      </p:sp>
      <p:pic>
        <p:nvPicPr>
          <p:cNvPr id="9218" name="Picture 2" descr="F:\АБИ документы 25\фото для доклада\4aef71e3-cdc0-4516-a71b-6a5f26d1f1f9 (1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7052" y="2309094"/>
            <a:ext cx="2988206" cy="3984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F:\АБИ документы 25\фото для доклада\74122ac1-569c-4f70-8c83-6fc48878293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207" y="2869830"/>
            <a:ext cx="4555066" cy="341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F:\АБИ документы 25\фото для доклада\5422e1c0-1c3c-4459-961a-b7e98b1baa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10" y="2272684"/>
            <a:ext cx="3042823" cy="4057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03615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2474" y="699348"/>
            <a:ext cx="8761413" cy="706964"/>
          </a:xfrm>
        </p:spPr>
        <p:txBody>
          <a:bodyPr/>
          <a:lstStyle/>
          <a:p>
            <a:pPr algn="ctr"/>
            <a:r>
              <a:rPr lang="ru-RU" dirty="0" smtClean="0"/>
              <a:t>2019 ГОД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1920" y="1808330"/>
            <a:ext cx="7453624" cy="49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5498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10325846" cy="706964"/>
          </a:xfrm>
        </p:spPr>
        <p:txBody>
          <a:bodyPr/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УЧИМСЯ ГОТОВИТЬ ОСЕТИНСКИЕ ПИРОГИ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F:\АБИ документы 25\фото для доклада\0018ade0-7446-47dd-8324-f2258cf3d28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5862" y="2187549"/>
            <a:ext cx="2624675" cy="3499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АБИ документы 25\фото для доклада\2b8fafd0-aceb-4840-820b-67cbbda3647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942" y="3008558"/>
            <a:ext cx="4210604" cy="3157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F:\АБИ документы 25\фото для доклада\7d724e1d-50d5-424b-af89-13d3daddb0f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5573" y="3008556"/>
            <a:ext cx="4210603" cy="3157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16313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УЧИМСЯ ГОТОВИТЬ ОСЕТИНСКИЕ ПИРОГИ</a:t>
            </a:r>
            <a:endParaRPr lang="ru-RU" sz="2800" dirty="0"/>
          </a:p>
        </p:txBody>
      </p:sp>
      <p:pic>
        <p:nvPicPr>
          <p:cNvPr id="5" name="Picture 2" descr="F:\АБИ документы 25\фото для доклада\242612e2-9aa8-40ed-be9d-8e9fdb45d67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958" y="2559112"/>
            <a:ext cx="4555066" cy="341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F:\АБИ документы 25\фото для доклада\1804bce0-6955-44f3-bd07-16e4522c699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0233" y="2550234"/>
            <a:ext cx="4555066" cy="341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91267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УЧИМСЯ ИСКУССТВУ КАРВИНГА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 descr="F:\АБИ документы 25\фото для доклада\6b0c55d1-3353-46be-bc3a-a5186ae0aeec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6323" y="1990559"/>
            <a:ext cx="3534801" cy="4713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:\АБИ документы 25\фото для доклада\221f3e1f-825b-412f-bdea-a09c24acbf8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8654" y="2153575"/>
            <a:ext cx="3412538" cy="4550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61010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УЧИМСЯ ИСКУССТВУ КАРВИНГА</a:t>
            </a:r>
            <a:endParaRPr lang="ru-RU" sz="2800" b="1" dirty="0"/>
          </a:p>
        </p:txBody>
      </p:sp>
      <p:pic>
        <p:nvPicPr>
          <p:cNvPr id="5" name="Picture 5" descr="F:\АБИ документы 25\фото для доклада\704af25d-5d85-44ac-8dba-288634a5388e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373" y="2603500"/>
            <a:ext cx="4555066" cy="341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F:\АБИ документы 25\фото для доклада\1e552c26-e81c-4757-a7e1-4f0e1641085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386" y="2603500"/>
            <a:ext cx="4555066" cy="341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60572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742849"/>
            <a:ext cx="8761413" cy="706964"/>
          </a:xfrm>
        </p:spPr>
        <p:txBody>
          <a:bodyPr/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МАЛЯРИМ ПОНЕМНОЖКУ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F:\АБИ документы 25\фото для доклада\0c11ddc6-194b-4139-92fe-4475becddb5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658" y="1706856"/>
            <a:ext cx="2633422" cy="466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F:\АБИ документы 25\фото для доклада\6ae9105d-6c7f-4960-a308-5ff52aa309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8970" y="1626956"/>
            <a:ext cx="2615985" cy="4635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82369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2709" y="716216"/>
            <a:ext cx="8761413" cy="706964"/>
          </a:xfrm>
        </p:spPr>
        <p:txBody>
          <a:bodyPr/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МАЛЯРИМ ПОНЕМНОЖКУ</a:t>
            </a:r>
            <a:endParaRPr lang="ru-RU" sz="2800" dirty="0"/>
          </a:p>
        </p:txBody>
      </p:sp>
      <p:pic>
        <p:nvPicPr>
          <p:cNvPr id="4098" name="Picture 2" descr="F:\АБИ документы 25\фото для доклада\58b3ed9e-a258-4706-a09f-dc843a00363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740" y="2939754"/>
            <a:ext cx="5411942" cy="3052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F:\АБИ документы 25\фото для доклада\2ec73939-8158-46e1-a050-42e17d133c88 (3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1574" y="2947386"/>
            <a:ext cx="5398413" cy="3045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46779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ПИЦЦАЙОЛО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F:\АБИ документы 25\фото для доклада\5d6e98b2-f3d2-4ffb-b036-e268ab77ce8d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841" y="2256212"/>
            <a:ext cx="2842666" cy="3790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F:\АБИ документы 25\фото для доклада\780e4a1c-6a47-42cc-a8e6-7bcded48ce0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5971" y="2319414"/>
            <a:ext cx="2808026" cy="3744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F:\АБИ документы 25\фото для доклада\88ee97eb-a30f-4f35-bdfc-552e633e9f3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706" y="2467991"/>
            <a:ext cx="4793942" cy="3595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870004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Совет директоров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Совет директоров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вет директоров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61</TotalTime>
  <Words>50</Words>
  <Application>Microsoft Office PowerPoint</Application>
  <PresentationFormat>Произвольный</PresentationFormat>
  <Paragraphs>15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Совет директоров</vt:lpstr>
      <vt:lpstr>«Абилимпикс» - ступень социализации человека с особыми потребностями» </vt:lpstr>
      <vt:lpstr>2019 ГОД</vt:lpstr>
      <vt:lpstr>УЧИМСЯ ГОТОВИТЬ ОСЕТИНСКИЕ ПИРОГИ</vt:lpstr>
      <vt:lpstr>УЧИМСЯ ГОТОВИТЬ ОСЕТИНСКИЕ ПИРОГИ</vt:lpstr>
      <vt:lpstr>УЧИМСЯ ИСКУССТВУ КАРВИНГА</vt:lpstr>
      <vt:lpstr>УЧИМСЯ ИСКУССТВУ КАРВИНГА</vt:lpstr>
      <vt:lpstr>МАЛЯРИМ ПОНЕМНОЖКУ</vt:lpstr>
      <vt:lpstr>МАЛЯРИМ ПОНЕМНОЖКУ</vt:lpstr>
      <vt:lpstr>ПИЦЦАЙОЛО</vt:lpstr>
      <vt:lpstr>ПИЦЦАЙОЛО</vt:lpstr>
      <vt:lpstr>ЧЕМПИОНАТ АБИЛИМПИКС 2024 ГОД</vt:lpstr>
      <vt:lpstr>ЧЕМПИОНАТ АБИЛИМПИКС 2024 ГОД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«Абилимпикс» - ступень социализации человека с особыми потребностями» </dc:title>
  <dc:creator>Вадим</dc:creator>
  <cp:lastModifiedBy>User</cp:lastModifiedBy>
  <cp:revision>10</cp:revision>
  <dcterms:created xsi:type="dcterms:W3CDTF">2025-04-03T09:37:02Z</dcterms:created>
  <dcterms:modified xsi:type="dcterms:W3CDTF">2025-04-04T07:22:40Z</dcterms:modified>
</cp:coreProperties>
</file>