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80" r:id="rId8"/>
    <p:sldId id="278" r:id="rId9"/>
    <p:sldId id="276" r:id="rId10"/>
    <p:sldId id="277" r:id="rId11"/>
    <p:sldId id="279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069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11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875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79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557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53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33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16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664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05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265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D07A4-A05F-4AF1-97BE-002C565A7E71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BFAF9-AD07-4C9D-AD23-34D7B1FBF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553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mailto:natasha2109@mail.ru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458886-A994-46DF-9F31-2FDECBBB1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75" y="2646593"/>
            <a:ext cx="10778350" cy="4150563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1850" y="1433384"/>
            <a:ext cx="10515600" cy="28012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Arial Black" panose="020B0A04020102020204" pitchFamily="34" charset="0"/>
              </a:rPr>
              <a:t>Опыт работы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>
                <a:latin typeface="Arial Black" panose="020B0A04020102020204" pitchFamily="34" charset="0"/>
              </a:rPr>
              <a:t>реализации пилотного проекта 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>
                <a:latin typeface="Arial Black" panose="020B0A04020102020204" pitchFamily="34" charset="0"/>
              </a:rPr>
              <a:t>«ПрофиСмена -2024г.»</a:t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>
                <a:latin typeface="Arial Black" panose="020B0A04020102020204" pitchFamily="34" charset="0"/>
              </a:rPr>
              <a:t/>
            </a:r>
            <a:br>
              <a:rPr lang="ru-RU" sz="4000" b="1" dirty="0">
                <a:latin typeface="Arial Black" panose="020B0A04020102020204" pitchFamily="34" charset="0"/>
              </a:rPr>
            </a:br>
            <a:r>
              <a:rPr lang="ru-RU" sz="4000" b="1" dirty="0">
                <a:latin typeface="Arial Black" panose="020B0A04020102020204" pitchFamily="34" charset="0"/>
              </a:rPr>
              <a:t/>
            </a:r>
            <a:br>
              <a:rPr lang="ru-RU" sz="4000" b="1" dirty="0">
                <a:latin typeface="Arial Black" panose="020B0A04020102020204" pitchFamily="34" charset="0"/>
              </a:rPr>
            </a:br>
            <a:endParaRPr lang="ru-RU" sz="4000" b="1" dirty="0"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1850" y="5253318"/>
            <a:ext cx="10515600" cy="1326776"/>
          </a:xfrm>
        </p:spPr>
        <p:txBody>
          <a:bodyPr>
            <a:normAutofit/>
          </a:bodyPr>
          <a:lstStyle/>
          <a:p>
            <a:pPr algn="ctr"/>
            <a:endParaRPr lang="ru-RU" sz="1600" b="1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Чигряй Наталья Валерьевна,  заместитель директора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КГБПОУ «Красноярский техникум социальных технологий»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65" y="343208"/>
            <a:ext cx="1426588" cy="14265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6772" y="343208"/>
            <a:ext cx="2645893" cy="121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8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0D72D57-A811-428D-BB0E-678F83DD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41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Номинации конкурса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4DFF299-36E2-47D5-A94E-0F9A9C31B11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0785" y="1046344"/>
            <a:ext cx="5766468" cy="4324851"/>
          </a:xfrm>
          <a:prstGeom prst="rect">
            <a:avLst/>
          </a:prstGeo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D388BDBE-C11C-43A8-B23D-62FD6B4C37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69179" y="2823099"/>
            <a:ext cx="6769489" cy="3764133"/>
          </a:xfrm>
        </p:spPr>
      </p:pic>
    </p:spTree>
    <p:extLst>
      <p:ext uri="{BB962C8B-B14F-4D97-AF65-F5344CB8AC3E}">
        <p14:creationId xmlns:p14="http://schemas.microsoft.com/office/powerpoint/2010/main" val="4231517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AE600A-7D98-4480-B6C4-EEAD54B99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7850"/>
          </a:xfrm>
        </p:spPr>
        <p:txBody>
          <a:bodyPr/>
          <a:lstStyle/>
          <a:p>
            <a:pPr algn="ctr"/>
            <a:r>
              <a:rPr lang="ru-RU" b="1" dirty="0"/>
              <a:t>Мероприятия летнего лагеря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C633B2F-D9AC-4023-BDD9-B40E3DDE5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553" y="1162976"/>
            <a:ext cx="11825057" cy="548639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Красноярский колледж отраслевых технологий и предпринимательства</a:t>
            </a:r>
          </a:p>
          <a:p>
            <a:r>
              <a:rPr lang="ru-RU" b="1" dirty="0"/>
              <a:t>Красноярский монтажный колледж </a:t>
            </a:r>
          </a:p>
          <a:p>
            <a:r>
              <a:rPr lang="ru-RU" b="1" dirty="0"/>
              <a:t>Красноярский техникум социальных технологий</a:t>
            </a:r>
          </a:p>
          <a:p>
            <a:r>
              <a:rPr lang="ru-RU" b="1" dirty="0"/>
              <a:t>Красноярский многопрофильный техникум им. В.П. Астафьева </a:t>
            </a:r>
          </a:p>
          <a:p>
            <a:r>
              <a:rPr lang="ru-RU" dirty="0"/>
              <a:t>Музей им В.И. Сурикова</a:t>
            </a:r>
          </a:p>
          <a:p>
            <a:r>
              <a:rPr lang="ru-RU" dirty="0"/>
              <a:t>КИЦ Успенский</a:t>
            </a:r>
          </a:p>
          <a:p>
            <a:r>
              <a:rPr lang="ru-RU" dirty="0"/>
              <a:t>Литературный музей</a:t>
            </a:r>
          </a:p>
          <a:p>
            <a:r>
              <a:rPr lang="ru-RU" dirty="0"/>
              <a:t>Краевая специальная библиотека –центр социокультурной реабилитации</a:t>
            </a:r>
          </a:p>
          <a:p>
            <a:r>
              <a:rPr lang="ru-RU" dirty="0"/>
              <a:t>Красноярский краевой центр Юннаты</a:t>
            </a:r>
          </a:p>
          <a:p>
            <a:r>
              <a:rPr lang="ru-RU" dirty="0"/>
              <a:t>МАУ «Парк «Роев Ручей» </a:t>
            </a:r>
          </a:p>
          <a:p>
            <a:r>
              <a:rPr lang="ru-RU" dirty="0"/>
              <a:t>КГБУ СО Реабилитационный центр «Радуга»</a:t>
            </a:r>
          </a:p>
          <a:p>
            <a:r>
              <a:rPr lang="ru-RU" dirty="0"/>
              <a:t>Центр технического творчества «Про Техно»</a:t>
            </a:r>
          </a:p>
          <a:p>
            <a:r>
              <a:rPr lang="ru-RU" dirty="0"/>
              <a:t>Центр дрессировки собак «Лапки, сэр!»</a:t>
            </a:r>
          </a:p>
          <a:p>
            <a:r>
              <a:rPr lang="ru-RU" dirty="0"/>
              <a:t>Пожарная часть № 19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605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680446" y="1264024"/>
            <a:ext cx="6215343" cy="124105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Чигряй Наталья Валерьевна</a:t>
            </a:r>
            <a:endParaRPr lang="en-US" dirty="0"/>
          </a:p>
          <a:p>
            <a:pPr algn="ctr"/>
            <a:r>
              <a:rPr lang="en-US" dirty="0">
                <a:hlinkClick r:id="rId2"/>
              </a:rPr>
              <a:t>natasha2109@mail.ru</a:t>
            </a:r>
            <a:r>
              <a:rPr lang="en-US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39788" y="3460377"/>
            <a:ext cx="2578115" cy="272928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Сайт техникума 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172200" y="3442448"/>
            <a:ext cx="5183188" cy="27472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Социальные сети: ВК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90" y="347943"/>
            <a:ext cx="14271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790" y="455099"/>
            <a:ext cx="2646363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71" y="3965109"/>
            <a:ext cx="1881747" cy="188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062" y="3965109"/>
            <a:ext cx="1781456" cy="178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99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69DA5EB-BDC6-4E32-863B-D7F25BD6B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Пилотный проект «ПрофиСмена -2024г»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A13E4830-272A-411A-B4CD-E1D9B40FD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16" y="1491449"/>
            <a:ext cx="10803384" cy="468551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Приняли участие:</a:t>
            </a:r>
          </a:p>
          <a:p>
            <a:pPr algn="ctr"/>
            <a:r>
              <a:rPr lang="ru-RU" dirty="0"/>
              <a:t>КГБОУ «Красноярская школа № 2»;</a:t>
            </a:r>
          </a:p>
          <a:p>
            <a:pPr algn="ctr"/>
            <a:r>
              <a:rPr lang="ru-RU" dirty="0"/>
              <a:t>КГБОУ «Красноярская школа № 8»;</a:t>
            </a:r>
          </a:p>
          <a:p>
            <a:pPr algn="ctr"/>
            <a:r>
              <a:rPr lang="ru-RU" dirty="0"/>
              <a:t>КГБОУ «Красноярская школа № 10».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8F035B4-0B75-436C-8AF7-6A168C67B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3542189"/>
            <a:ext cx="11572875" cy="287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40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97B0396-CB17-470E-9A39-BAE20DD7A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Цель: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4BF7C7E-6F60-4A91-AD0F-C7197824D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6140"/>
            <a:ext cx="10515600" cy="545088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3600" dirty="0"/>
              <a:t>формирование профессионального самоопределения обучающихся  (6-8 классов) посредством активизации специально организованной деятельности по получению информации о мире профессий, расширения границ самопознания и организованную образовательную среду.</a:t>
            </a:r>
          </a:p>
        </p:txBody>
      </p:sp>
    </p:spTree>
    <p:extLst>
      <p:ext uri="{BB962C8B-B14F-4D97-AF65-F5344CB8AC3E}">
        <p14:creationId xmlns:p14="http://schemas.microsoft.com/office/powerpoint/2010/main" val="3377021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65927D1-1631-46FB-9234-E73D2D04E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1015"/>
          </a:xfrm>
        </p:spPr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Задачи профильной смены: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21711F9-2E9D-48BE-99AA-1E177C4B8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9708"/>
            <a:ext cx="10515600" cy="549527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Формирование познавательной деятельности по теме «Мир профессий. Профессиональные образовательные учреждения (СПО), вопросы трудоустройства и рынок труда Красноярского края»,</a:t>
            </a:r>
          </a:p>
          <a:p>
            <a:r>
              <a:rPr lang="ru-RU" dirty="0"/>
              <a:t>формирование социальной активности обучающихся 6-8 классов  через проявление себя в творческих делах, здоровом образе жизни, общественной самоорганизации; </a:t>
            </a:r>
          </a:p>
          <a:p>
            <a:r>
              <a:rPr lang="ru-RU" dirty="0"/>
              <a:t>организация активного, разносторонне развивающего отдыха, направленного на раскрытие творческих и физических способностей детей через участие в краевом открытом конкурсе «ПрофиСмена-2024»; </a:t>
            </a:r>
          </a:p>
          <a:p>
            <a:r>
              <a:rPr lang="ru-RU" dirty="0"/>
              <a:t>формирование у подростков навыков коллективной и творческой деятельности, сплочение детского коллектива; </a:t>
            </a:r>
          </a:p>
          <a:p>
            <a:r>
              <a:rPr lang="ru-RU" dirty="0"/>
              <a:t>формирование навыков общения и толерантности; </a:t>
            </a:r>
          </a:p>
          <a:p>
            <a:r>
              <a:rPr lang="ru-RU" dirty="0"/>
              <a:t>обеспечение ребёнку широкого интеллектуального поля с возможностью выбора интересного для него вида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1497420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2C8DE8F-8940-4C51-81E0-78EE99EE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9993"/>
          </a:xfrm>
        </p:spPr>
        <p:txBody>
          <a:bodyPr/>
          <a:lstStyle/>
          <a:p>
            <a:pPr algn="ctr"/>
            <a:r>
              <a:rPr lang="ru-RU" b="1" dirty="0"/>
              <a:t>Организационная деятельность: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A2D7EF2-ADF2-48C6-80CA-A89BEA570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6342"/>
            <a:ext cx="10515600" cy="5040621"/>
          </a:xfrm>
        </p:spPr>
        <p:txBody>
          <a:bodyPr/>
          <a:lstStyle/>
          <a:p>
            <a:r>
              <a:rPr lang="ru-RU" dirty="0"/>
              <a:t>Создание рабочей группы и чата.</a:t>
            </a:r>
          </a:p>
          <a:p>
            <a:r>
              <a:rPr lang="ru-RU" dirty="0"/>
              <a:t>Работа с родителями и обучающимися по выявлению их интересов январь –апрель 2024г.</a:t>
            </a:r>
          </a:p>
          <a:p>
            <a:r>
              <a:rPr lang="ru-RU" dirty="0"/>
              <a:t>Планирование деятельности (мероприятия, учреждения, мастерские и </a:t>
            </a:r>
            <a:r>
              <a:rPr lang="ru-RU" dirty="0" err="1"/>
              <a:t>тд</a:t>
            </a:r>
            <a:r>
              <a:rPr lang="ru-RU" dirty="0"/>
              <a:t>.). Согласование, помощь в рамках сетевого взаимодействия – май 2024г.</a:t>
            </a:r>
          </a:p>
          <a:p>
            <a:r>
              <a:rPr lang="ru-RU" dirty="0"/>
              <a:t>Взаимодействие с СПО формирование заявок и согласование возможности – май 2024г.</a:t>
            </a:r>
          </a:p>
          <a:p>
            <a:r>
              <a:rPr lang="ru-RU" dirty="0"/>
              <a:t>Положение о конкурсе, подготовка участников конкурса – июнь 2024г.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379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E19C8C-45F8-40DE-9B84-3EA7BEC78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Знакомство с СПО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16BF7CB-710B-4B9C-81EB-9910E916B7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1050" y="1399740"/>
            <a:ext cx="5411360" cy="4058520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EB342B18-0708-47C4-9A48-9C51808E45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03524" y="2271257"/>
            <a:ext cx="5912908" cy="443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60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4BC84F-1B86-4C2C-B807-2065B613D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Знакомство с СПО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A2A9F94-5191-4614-8030-B29C3232A09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7784" y="1321347"/>
            <a:ext cx="5506056" cy="4129542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AF5E3287-6ADB-4C95-B39E-9DFDC4013D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9060" y="2125616"/>
            <a:ext cx="5823012" cy="436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22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9EBFC1-B80F-4D2F-8AB2-7F42552A9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3360"/>
          </a:xfrm>
        </p:spPr>
        <p:txBody>
          <a:bodyPr/>
          <a:lstStyle/>
          <a:p>
            <a:pPr algn="ctr"/>
            <a:r>
              <a:rPr lang="ru-RU" b="1" dirty="0"/>
              <a:t>Консультация педагога- психолога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19FB77-B2CF-444A-A6A4-5B9E065520A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8806" y="1348851"/>
            <a:ext cx="5547064" cy="4160298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2709035F-94CE-44CA-95FA-C1B7F12E9E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2402" y="2332576"/>
            <a:ext cx="5912908" cy="443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27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20FC7-8AAF-4698-8081-36D8F051A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Краевой  открытый конкурс </a:t>
            </a:r>
            <a:br>
              <a:rPr lang="ru-RU" b="1" dirty="0"/>
            </a:br>
            <a:r>
              <a:rPr lang="ru-RU" b="1" dirty="0"/>
              <a:t>«ПрофиСмена-2024»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ED516C7-7FC7-47D0-9781-8853867C0F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862" y="2170435"/>
            <a:ext cx="5660873" cy="43224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4C6CAA-07E4-4441-9C86-00BE7E75E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022" y="2170436"/>
            <a:ext cx="5767316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035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PPT</Template>
  <TotalTime>609</TotalTime>
  <Words>349</Words>
  <Application>Microsoft Office PowerPoint</Application>
  <PresentationFormat>Широкоэкранный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Тема Office</vt:lpstr>
      <vt:lpstr>Опыт работы  реализации пилотного проекта  «ПрофиСмена -2024г.»   </vt:lpstr>
      <vt:lpstr>Пилотный проект «ПрофиСмена -2024г»</vt:lpstr>
      <vt:lpstr>Цель: </vt:lpstr>
      <vt:lpstr>Задачи профильной смены:</vt:lpstr>
      <vt:lpstr>Организационная деятельность: </vt:lpstr>
      <vt:lpstr>Знакомство с СПО</vt:lpstr>
      <vt:lpstr>Знакомство с СПО</vt:lpstr>
      <vt:lpstr>Консультация педагога- психолога</vt:lpstr>
      <vt:lpstr>Краевой  открытый конкурс  «ПрофиСмена-2024»</vt:lpstr>
      <vt:lpstr>Номинации конкурса</vt:lpstr>
      <vt:lpstr>Мероприятия летнего лагеря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базовой профессиональной образовательной организации и центра опережающей подготовки в рамках реализации инклюзивного образования в Красноярском крае</dc:title>
  <dc:creator>Наталья</dc:creator>
  <cp:lastModifiedBy>Соломатина Ирина Александровна</cp:lastModifiedBy>
  <cp:revision>48</cp:revision>
  <dcterms:created xsi:type="dcterms:W3CDTF">2024-02-09T11:11:20Z</dcterms:created>
  <dcterms:modified xsi:type="dcterms:W3CDTF">2025-04-04T04:35:56Z</dcterms:modified>
</cp:coreProperties>
</file>